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6" r:id="rId3"/>
    <p:sldId id="264" r:id="rId4"/>
    <p:sldId id="265" r:id="rId5"/>
    <p:sldId id="266" r:id="rId6"/>
    <p:sldId id="267" r:id="rId7"/>
    <p:sldId id="268" r:id="rId8"/>
    <p:sldId id="257" r:id="rId9"/>
    <p:sldId id="269" r:id="rId10"/>
    <p:sldId id="270" r:id="rId11"/>
    <p:sldId id="258" r:id="rId12"/>
    <p:sldId id="260" r:id="rId13"/>
    <p:sldId id="261" r:id="rId14"/>
    <p:sldId id="259" r:id="rId15"/>
    <p:sldId id="263" r:id="rId16"/>
    <p:sldId id="262" r:id="rId1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E3E2C23-D698-43BB-BBFF-5B73D4FD5A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AF782700-0021-495E-AD1E-3F3B7F31EB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2097EB2-C32F-4AE3-A945-01DC6F26B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B9468-365B-429D-BA2F-3F6DB5FD05ED}" type="datetimeFigureOut">
              <a:rPr lang="pl-PL" smtClean="0"/>
              <a:t>13.06.2020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BD41FD6-9589-4A5E-9CBA-1444551D9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4566DCE-1953-40CD-B14F-46A9CBD1A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1F9D7-449B-4BF0-9B06-2322BBFAC08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60801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0D102D8-85C2-4C4F-8A2D-2D3D2BB1C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E68906D2-647F-484E-AD4F-EA3E4B73E2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D0A6638-D9F5-4851-9231-AF9528B2A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B9468-365B-429D-BA2F-3F6DB5FD05ED}" type="datetimeFigureOut">
              <a:rPr lang="pl-PL" smtClean="0"/>
              <a:t>13.06.2020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A7E7372-E4C1-4B51-A099-1D68390A3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38F6FBF-47C0-46D6-A4B9-D83685D87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1F9D7-449B-4BF0-9B06-2322BBFAC08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67229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D9BE68FE-1637-4E7A-9487-E22D4137C6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2084457B-A217-485F-A557-542A507C9E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DD9A4FD-2C3C-4735-8927-DD1C15296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B9468-365B-429D-BA2F-3F6DB5FD05ED}" type="datetimeFigureOut">
              <a:rPr lang="pl-PL" smtClean="0"/>
              <a:t>13.06.2020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C7A11F2-E8FC-4FC5-816D-5918A267C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9700257-5708-422D-B942-C1E150C57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1F9D7-449B-4BF0-9B06-2322BBFAC08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778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22D0A45-26AD-489A-B812-F32005432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DA86665-092F-476C-A831-8903774ADA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045481E-2EBF-4EF6-A243-7A5906B7D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B9468-365B-429D-BA2F-3F6DB5FD05ED}" type="datetimeFigureOut">
              <a:rPr lang="pl-PL" smtClean="0"/>
              <a:t>13.06.2020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A3624ED-9E12-45F4-ADE1-E9876D7C9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7248B31-8A7F-4887-8AA8-102CF7986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1F9D7-449B-4BF0-9B06-2322BBFAC08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3109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92FDB7D-9164-4B26-B722-1DDA06377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C9ACB8E-E2B0-4028-B37C-DE78BC23E8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2C0F4C9-44FE-489F-8ACF-9E96F770A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B9468-365B-429D-BA2F-3F6DB5FD05ED}" type="datetimeFigureOut">
              <a:rPr lang="pl-PL" smtClean="0"/>
              <a:t>13.06.2020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983698F-CD13-4F33-8543-604CB8C5A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D9B3E5D-8372-4C46-8FF4-D542300F6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1F9D7-449B-4BF0-9B06-2322BBFAC08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81123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9EF585D-6429-4EF6-8BE0-974975127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C5A3DF7-75C4-4865-A7B2-925E06BF65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BEB0333-0FBF-4DAA-B530-92022F891C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0664D96-7BAD-48CC-A080-ABE13A3BF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B9468-365B-429D-BA2F-3F6DB5FD05ED}" type="datetimeFigureOut">
              <a:rPr lang="pl-PL" smtClean="0"/>
              <a:t>13.06.2020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13442EEC-8A4B-426A-BF9B-ABD3FE042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AD2C6586-BA56-40F3-9500-A6D3C4F62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1F9D7-449B-4BF0-9B06-2322BBFAC08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42741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8FA0A78-C356-45ED-A2C7-F534F40C8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3BEDB3A-3DF2-477D-ACC7-A6DC381C48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48161D78-5B93-46A1-B378-42D4F7285A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2F7C1382-331F-483E-B0E5-84499B27F9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E8CFA32B-8156-4380-827B-313D92EC49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C42CEEC1-851C-4516-9909-733F69933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B9468-365B-429D-BA2F-3F6DB5FD05ED}" type="datetimeFigureOut">
              <a:rPr lang="pl-PL" smtClean="0"/>
              <a:t>13.06.2020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792A52E8-96E2-49D5-8382-94BFC5E56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020D945D-D6FB-4E26-89C0-C38341E38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1F9D7-449B-4BF0-9B06-2322BBFAC08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05231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1276C44-6DD2-44D1-9F3C-91447AB35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A905DC70-5F2E-4E55-AE09-DA29CF30F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B9468-365B-429D-BA2F-3F6DB5FD05ED}" type="datetimeFigureOut">
              <a:rPr lang="pl-PL" smtClean="0"/>
              <a:t>13.06.2020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366C0EED-B208-421A-B6E8-1B31B337E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2F1BA750-CBCF-4526-BDE8-05A4C7AB4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1F9D7-449B-4BF0-9B06-2322BBFAC08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13233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98B89001-E762-467F-9F6C-9EA51C1F7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B9468-365B-429D-BA2F-3F6DB5FD05ED}" type="datetimeFigureOut">
              <a:rPr lang="pl-PL" smtClean="0"/>
              <a:t>13.06.2020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B576F751-D163-46D7-A8B1-E5593DB4B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BE86BA9-56A8-4CEA-86C1-8EBE53E95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1F9D7-449B-4BF0-9B06-2322BBFAC08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6252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91298CC-25D5-452E-A3B0-E124E313A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805A593-8DCD-44FC-9023-4820A2E055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D213863-8B95-4C5D-9041-8C14F528F8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927725C1-CBB1-4BD9-9124-799CCB4AD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B9468-365B-429D-BA2F-3F6DB5FD05ED}" type="datetimeFigureOut">
              <a:rPr lang="pl-PL" smtClean="0"/>
              <a:t>13.06.2020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26307955-5A6B-47B4-A172-F7A962117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D2DF0255-28AC-411F-80A7-6AA9587FC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1F9D7-449B-4BF0-9B06-2322BBFAC08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25813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9FB12D4-E721-49D4-866D-E774C1619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11A42D56-3666-41FC-8F8F-D42B8FC4C4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00A61CD-5E96-4360-B414-28C3E1E3CE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6F28DD92-7600-4036-AF1D-FE01A98F6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B9468-365B-429D-BA2F-3F6DB5FD05ED}" type="datetimeFigureOut">
              <a:rPr lang="pl-PL" smtClean="0"/>
              <a:t>13.06.2020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D9659AA7-B71F-445F-A9BF-364E1BD8B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09D3AF45-C491-4A7B-974E-019D938E2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1F9D7-449B-4BF0-9B06-2322BBFAC08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93065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AE3009A5-BE2F-436D-9F66-05F9DCC1E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CFE8CE9-8D1E-47C0-8047-8A6C5809C1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ADB4629-134F-4938-8E85-CBA15F77F6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B9468-365B-429D-BA2F-3F6DB5FD05ED}" type="datetimeFigureOut">
              <a:rPr lang="pl-PL" smtClean="0"/>
              <a:t>13.06.2020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BE8191A-0560-4138-B527-56844AC726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CE0EF12-7A73-4149-B4C1-E89557026B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1F9D7-449B-4BF0-9B06-2322BBFAC08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44238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88B67FB3-2E77-4940-AB97-890C50DC0F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838481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917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F7F34951-D3DF-4493-B894-9CA0D21E60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6873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383512DB-D06E-40A0-8749-E74575F451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9265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31DBB677-F932-45AD-975B-B4C2A809A1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9106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F79F9756-70BB-4368-BC05-08FD9E4965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8602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439BA7C7-CED2-4BBE-8158-B4894FB9B6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8801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FCA8155A-F349-4CBA-A87F-477FB8E66A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8837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09249C41-D881-4CBC-B586-1B42C5AFE6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214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F62EBB04-DB83-44AA-8F1F-E4A4ADD96B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612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FC7C8C5A-9F91-49AD-BBC4-568887014B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369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9757A6CC-FE57-47FC-AC26-511FED5CDA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2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D719F90D-0E21-4F0B-A5C5-2EC2D77239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869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E282DF37-3F0C-4874-872E-D6E8FFB1B1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536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5B173BC2-5B11-43D6-995A-92B9576CD5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918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B7450091-A0B0-4A04-98EE-87997BC212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360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F6396B0A-EEF8-474B-898B-79A6E1FABB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217" y="-21412"/>
            <a:ext cx="9881868" cy="6879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646691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0</Words>
  <Application>Microsoft Office PowerPoint</Application>
  <PresentationFormat>Panoramiczny</PresentationFormat>
  <Paragraphs>0</Paragraphs>
  <Slides>16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PabloPCK-DELL</dc:creator>
  <cp:lastModifiedBy>PabloPCK-DELL</cp:lastModifiedBy>
  <cp:revision>9</cp:revision>
  <dcterms:created xsi:type="dcterms:W3CDTF">2020-06-13T11:56:48Z</dcterms:created>
  <dcterms:modified xsi:type="dcterms:W3CDTF">2020-06-13T16:10:53Z</dcterms:modified>
</cp:coreProperties>
</file>